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99FF"/>
    <a:srgbClr val="FF7C80"/>
    <a:srgbClr val="FFFFFF"/>
    <a:srgbClr val="99CCFF"/>
    <a:srgbClr val="FFCC99"/>
    <a:srgbClr val="FFCC66"/>
    <a:srgbClr val="FFCC00"/>
    <a:srgbClr val="FF99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31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4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57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81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68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41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3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7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64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36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46F8B-6955-4EA9-9C66-D07B71663BE2}" type="datetimeFigureOut">
              <a:rPr kumimoji="1" lang="ja-JP" altLang="en-US" smtClean="0"/>
              <a:t>2021/2/24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1F4B-4D01-4837-9720-5675C7EE30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24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3225" y="905069"/>
            <a:ext cx="11402009" cy="4924425"/>
          </a:xfrm>
          <a:prstGeom prst="rect">
            <a:avLst/>
          </a:prstGeom>
          <a:solidFill>
            <a:srgbClr val="9999FF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300" b="1" dirty="0" smtClean="0">
                <a:ln w="22225">
                  <a:solidFill>
                    <a:srgbClr val="FFFFFF"/>
                  </a:solidFill>
                  <a:prstDash val="solid"/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第２回</a:t>
            </a:r>
            <a:r>
              <a:rPr kumimoji="1" lang="en-US" altLang="ja-JP" sz="7300" b="1" dirty="0" smtClean="0">
                <a:ln w="19050">
                  <a:solidFill>
                    <a:srgbClr val="FFFFFF"/>
                  </a:solidFill>
                  <a:prstDash val="solid"/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『</a:t>
            </a:r>
            <a:r>
              <a:rPr kumimoji="1" lang="ja-JP" altLang="en-US" sz="7300" b="1" dirty="0" smtClean="0">
                <a:ln w="19050">
                  <a:solidFill>
                    <a:srgbClr val="FFFFFF"/>
                  </a:solidFill>
                  <a:prstDash val="solid"/>
                </a:ln>
                <a:solidFill>
                  <a:srgbClr val="FF7C8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土曜日開催</a:t>
            </a:r>
            <a:r>
              <a:rPr kumimoji="1" lang="ja-JP" altLang="en-US" sz="7300" b="1" dirty="0" smtClean="0">
                <a:ln w="19050">
                  <a:solidFill>
                    <a:srgbClr val="FFFFFF"/>
                  </a:solidFill>
                  <a:prstDash val="solid"/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</a:t>
            </a:r>
            <a:endParaRPr kumimoji="1" lang="en-US" altLang="ja-JP" sz="7300" b="1" dirty="0" smtClean="0">
              <a:ln w="19050">
                <a:solidFill>
                  <a:srgbClr val="FFFFFF"/>
                </a:solidFill>
                <a:prstDash val="solid"/>
              </a:ln>
              <a:solidFill>
                <a:srgbClr val="FFCC99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7300" b="1" dirty="0" smtClean="0">
                <a:ln w="19050">
                  <a:solidFill>
                    <a:srgbClr val="FFFFFF"/>
                  </a:solidFill>
                  <a:prstDash val="solid"/>
                </a:ln>
                <a:solidFill>
                  <a:srgbClr val="FF7C8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０・１・２歳</a:t>
            </a:r>
            <a:r>
              <a:rPr kumimoji="1" lang="ja-JP" altLang="en-US" sz="7300" b="1" dirty="0" smtClean="0">
                <a:ln w="19050">
                  <a:solidFill>
                    <a:srgbClr val="FFFFFF"/>
                  </a:solidFill>
                  <a:prstDash val="solid"/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の無料体験</a:t>
            </a:r>
            <a:r>
              <a:rPr kumimoji="1" lang="en-US" altLang="ja-JP" sz="7300" b="1" dirty="0" smtClean="0">
                <a:ln w="19050">
                  <a:solidFill>
                    <a:srgbClr val="FFFFFF"/>
                  </a:solidFill>
                  <a:prstDash val="solid"/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』</a:t>
            </a:r>
          </a:p>
          <a:p>
            <a:r>
              <a:rPr lang="ja-JP" altLang="en-US" sz="7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9000" dirty="0" smtClean="0">
                <a:ln w="28575">
                  <a:solidFill>
                    <a:srgbClr val="FFFFFF"/>
                  </a:solidFill>
                </a:ln>
                <a:solidFill>
                  <a:srgbClr val="CCCCFF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３月１３日（土）</a:t>
            </a:r>
            <a:r>
              <a:rPr lang="ja-JP" altLang="en-US" sz="7800" dirty="0" smtClean="0">
                <a:ln>
                  <a:solidFill>
                    <a:srgbClr val="FFFFFF"/>
                  </a:solidFill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に</a:t>
            </a:r>
            <a:endParaRPr lang="en-US" altLang="ja-JP" sz="7800" dirty="0" smtClean="0">
              <a:ln>
                <a:solidFill>
                  <a:srgbClr val="FFFFFF"/>
                </a:solidFill>
              </a:ln>
              <a:solidFill>
                <a:srgbClr val="FFCC99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7800" dirty="0">
                <a:ln>
                  <a:solidFill>
                    <a:srgbClr val="FFFFFF"/>
                  </a:solidFill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7800" dirty="0" smtClean="0">
                <a:ln>
                  <a:solidFill>
                    <a:srgbClr val="FFFFFF"/>
                  </a:solidFill>
                </a:ln>
                <a:solidFill>
                  <a:srgbClr val="FFCC99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開催いたします♪　　　　　　　　　　　　　　　　　　　 </a:t>
            </a:r>
            <a:endParaRPr lang="en-US" altLang="ja-JP" sz="7800" b="1" dirty="0" smtClean="0">
              <a:ln w="22225">
                <a:solidFill>
                  <a:srgbClr val="FFFFFF"/>
                </a:solidFill>
                <a:prstDash val="solid"/>
              </a:ln>
              <a:solidFill>
                <a:srgbClr val="FFCC99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722" y="4478125"/>
            <a:ext cx="1665800" cy="223499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937" y="4791055"/>
            <a:ext cx="2202026" cy="19242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11789" y="94139"/>
            <a:ext cx="2112733" cy="207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lily001</dc:creator>
  <cp:lastModifiedBy>lily001</cp:lastModifiedBy>
  <cp:revision>5</cp:revision>
  <dcterms:created xsi:type="dcterms:W3CDTF">2021-02-24T00:38:52Z</dcterms:created>
  <dcterms:modified xsi:type="dcterms:W3CDTF">2021-02-24T01:13:32Z</dcterms:modified>
</cp:coreProperties>
</file>