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600"/>
    <a:srgbClr val="FF6699"/>
    <a:srgbClr val="FF99CC"/>
    <a:srgbClr val="66FF33"/>
    <a:srgbClr val="CCECFF"/>
    <a:srgbClr val="CCFFFF"/>
    <a:srgbClr val="66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9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7458E-D5D6-4624-8792-64828F512B0D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DCF4A-CDA3-410E-8BB5-BA7DEAAF8C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23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0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1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76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28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39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96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39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7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59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54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5FD-8F9E-4765-AD6D-59E33FAAD4B3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03A6-361F-4A9A-A616-8F91646D3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63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雲 5">
            <a:extLst>
              <a:ext uri="{FF2B5EF4-FFF2-40B4-BE49-F238E27FC236}">
                <a16:creationId xmlns:a16="http://schemas.microsoft.com/office/drawing/2014/main" id="{AA093A41-29A9-026D-8E52-B816ACA3DB1E}"/>
              </a:ext>
            </a:extLst>
          </p:cNvPr>
          <p:cNvSpPr/>
          <p:nvPr/>
        </p:nvSpPr>
        <p:spPr>
          <a:xfrm>
            <a:off x="-4888461" y="734990"/>
            <a:ext cx="2759107" cy="379012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C97B5D4-5AFC-D02B-0BDE-2DD114338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678" flipH="1">
            <a:off x="-6462090" y="943031"/>
            <a:ext cx="4993917" cy="33740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4641005-DACF-330D-2652-65BE3F36B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571" y="3310533"/>
            <a:ext cx="2590111" cy="259011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5B9BF04-C7FF-D2F6-CBD4-A4BF0623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9810">
            <a:off x="-5017872" y="-530995"/>
            <a:ext cx="3823001" cy="382300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2409CD5-3D26-04FB-E632-572B60E52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15" y="1562434"/>
            <a:ext cx="1231943" cy="12319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558" b="29155"/>
          <a:stretch/>
        </p:blipFill>
        <p:spPr>
          <a:xfrm>
            <a:off x="0" y="5113"/>
            <a:ext cx="12191999" cy="68579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3" b="60571"/>
          <a:stretch/>
        </p:blipFill>
        <p:spPr>
          <a:xfrm rot="20991059">
            <a:off x="294216" y="-10377"/>
            <a:ext cx="3983287" cy="306421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8" r="-1" b="57907"/>
          <a:stretch/>
        </p:blipFill>
        <p:spPr>
          <a:xfrm rot="674573">
            <a:off x="7414479" y="96578"/>
            <a:ext cx="4211784" cy="302071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48" y="2677519"/>
            <a:ext cx="8890682" cy="17240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997">
            <a:off x="430913" y="2329336"/>
            <a:ext cx="2530827" cy="25308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280">
            <a:off x="9653877" y="2600513"/>
            <a:ext cx="2195530" cy="219553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387466" y="2944109"/>
            <a:ext cx="8004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１歳０ヶ月からのお預かり保育</a:t>
            </a:r>
            <a:endParaRPr kumimoji="1" lang="en-US" altLang="ja-JP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はじ</a:t>
            </a:r>
            <a:r>
              <a:rPr kumimoji="1" lang="ja-JP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めます！</a:t>
            </a:r>
            <a:endParaRPr kumimoji="1" lang="ja-JP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81746" y="2291384"/>
            <a:ext cx="6328977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30618"/>
              </a:avLst>
            </a:prstTxWarp>
            <a:spAutoFit/>
          </a:bodyPr>
          <a:lstStyle/>
          <a:p>
            <a:r>
              <a:rPr kumimoji="1" lang="ja-JP" altLang="en-US" sz="4400" b="1" dirty="0" smtClean="0">
                <a:ln w="19050">
                  <a:solidFill>
                    <a:srgbClr val="FF3300"/>
                  </a:solidFill>
                  <a:prstDash val="solid"/>
                </a:ln>
                <a:solidFill>
                  <a:srgbClr val="FF66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子育て支援センターリリー</a:t>
            </a:r>
            <a:endParaRPr kumimoji="1" lang="ja-JP" altLang="en-US" sz="4400" b="1" dirty="0">
              <a:ln w="19050">
                <a:solidFill>
                  <a:srgbClr val="FF3300"/>
                </a:solidFill>
                <a:prstDash val="solid"/>
              </a:ln>
              <a:solidFill>
                <a:srgbClr val="FF66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20761593">
            <a:off x="96780" y="894097"/>
            <a:ext cx="7309867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２０２３年度　</a:t>
            </a:r>
            <a:r>
              <a:rPr lang="ja-JP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４月１日スタート！</a:t>
            </a:r>
            <a:endParaRPr kumimoji="1" lang="ja-JP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92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F8CC58-A099-2300-F702-DA78C936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858" flipH="1">
            <a:off x="195761" y="-61462"/>
            <a:ext cx="2099759" cy="15759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D1B1EA-46A8-F348-5317-0D1771E74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649" y="2647950"/>
            <a:ext cx="2125114" cy="15621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26E7A4-C149-3FA8-27B4-C393B99643BE}"/>
              </a:ext>
            </a:extLst>
          </p:cNvPr>
          <p:cNvSpPr txBox="1"/>
          <p:nvPr/>
        </p:nvSpPr>
        <p:spPr>
          <a:xfrm>
            <a:off x="1854249" y="277278"/>
            <a:ext cx="8680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99CC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イベントスケジュール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6A64DD6-74D6-4F12-160E-C983BB45C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142">
            <a:off x="10130555" y="167850"/>
            <a:ext cx="1844999" cy="138476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84B5879-AAFD-2559-3A02-3A32D9A33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82" y="1125744"/>
            <a:ext cx="2539158" cy="10156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6E430B5-A448-D54F-6536-41FA13872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59" y="1175773"/>
            <a:ext cx="2539158" cy="101566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7478E5D-3C92-277C-D5FF-823110CC6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33" y="1144116"/>
            <a:ext cx="2539158" cy="101566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F217582-3C62-3D51-BAC6-55C10E2CC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5"/>
          <a:stretch/>
        </p:blipFill>
        <p:spPr>
          <a:xfrm>
            <a:off x="234943" y="1175774"/>
            <a:ext cx="1932939" cy="101566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A29E825-AE8B-359A-1DDC-E4BE2C128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5"/>
          <a:stretch/>
        </p:blipFill>
        <p:spPr>
          <a:xfrm>
            <a:off x="9826157" y="1177365"/>
            <a:ext cx="1932939" cy="1015663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7918F7E-B1A0-4D74-69DA-084A671569D1}"/>
              </a:ext>
            </a:extLst>
          </p:cNvPr>
          <p:cNvSpPr/>
          <p:nvPr/>
        </p:nvSpPr>
        <p:spPr>
          <a:xfrm>
            <a:off x="258147" y="2362079"/>
            <a:ext cx="3676294" cy="40278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AA0A5F-39B6-542D-F6BF-9A357BA786AE}"/>
              </a:ext>
            </a:extLst>
          </p:cNvPr>
          <p:cNvSpPr txBox="1"/>
          <p:nvPr/>
        </p:nvSpPr>
        <p:spPr>
          <a:xfrm>
            <a:off x="377602" y="275237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33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アンパンマン人形劇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DF3E2E3-917F-5CF2-0D01-A10E6FB4207C}"/>
              </a:ext>
            </a:extLst>
          </p:cNvPr>
          <p:cNvSpPr/>
          <p:nvPr/>
        </p:nvSpPr>
        <p:spPr>
          <a:xfrm>
            <a:off x="4216278" y="2362079"/>
            <a:ext cx="3676294" cy="40278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7ACD9B5-BC2A-6D67-56B4-39C3097E886D}"/>
              </a:ext>
            </a:extLst>
          </p:cNvPr>
          <p:cNvSpPr/>
          <p:nvPr/>
        </p:nvSpPr>
        <p:spPr>
          <a:xfrm>
            <a:off x="8212661" y="2362079"/>
            <a:ext cx="3676294" cy="40278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4E6649-60CA-3465-C91B-D5A7BAEABD66}"/>
              </a:ext>
            </a:extLst>
          </p:cNvPr>
          <p:cNvSpPr txBox="1"/>
          <p:nvPr/>
        </p:nvSpPr>
        <p:spPr>
          <a:xfrm>
            <a:off x="8986236" y="259289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つみき体験</a:t>
            </a:r>
            <a:endParaRPr kumimoji="1" lang="ja-JP" altLang="en-US" sz="2800" dirty="0">
              <a:solidFill>
                <a:srgbClr val="0000FF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F5725D-A1AA-D8D4-F897-2910A99B5955}"/>
              </a:ext>
            </a:extLst>
          </p:cNvPr>
          <p:cNvSpPr txBox="1"/>
          <p:nvPr/>
        </p:nvSpPr>
        <p:spPr>
          <a:xfrm>
            <a:off x="4625000" y="263155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66FF3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手形うちわ製作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98C516-64DF-7F6C-E08F-914471FB5096}"/>
              </a:ext>
            </a:extLst>
          </p:cNvPr>
          <p:cNvSpPr txBox="1"/>
          <p:nvPr/>
        </p:nvSpPr>
        <p:spPr>
          <a:xfrm>
            <a:off x="562311" y="333651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①１０：３０～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27E14D6-1562-BFB6-FAE9-0639739C24F0}"/>
              </a:ext>
            </a:extLst>
          </p:cNvPr>
          <p:cNvSpPr txBox="1"/>
          <p:nvPr/>
        </p:nvSpPr>
        <p:spPr>
          <a:xfrm>
            <a:off x="527529" y="404795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１２：３０～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EE3D1F9-8A28-73F3-F8C1-608643D147C6}"/>
              </a:ext>
            </a:extLst>
          </p:cNvPr>
          <p:cNvSpPr txBox="1"/>
          <p:nvPr/>
        </p:nvSpPr>
        <p:spPr>
          <a:xfrm>
            <a:off x="-3224828" y="651797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④１３：１５～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660841-B86D-39A4-E0B8-27A0EB934B48}"/>
              </a:ext>
            </a:extLst>
          </p:cNvPr>
          <p:cNvSpPr txBox="1"/>
          <p:nvPr/>
        </p:nvSpPr>
        <p:spPr>
          <a:xfrm>
            <a:off x="505161" y="474017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③１４：３０～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9E146D-6408-3786-2192-23131DA4EF11}"/>
              </a:ext>
            </a:extLst>
          </p:cNvPr>
          <p:cNvSpPr txBox="1"/>
          <p:nvPr/>
        </p:nvSpPr>
        <p:spPr>
          <a:xfrm>
            <a:off x="562311" y="5439559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66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アンパンマンたちが</a:t>
            </a:r>
            <a:endParaRPr kumimoji="1" lang="en-US" altLang="ja-JP" sz="2000" dirty="0">
              <a:solidFill>
                <a:srgbClr val="FF66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FF66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待ってるよ～！</a:t>
            </a:r>
            <a:endParaRPr kumimoji="1" lang="ja-JP" altLang="en-US" sz="2000" dirty="0">
              <a:solidFill>
                <a:srgbClr val="FF66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0DD041EA-9D0A-C043-DB81-FD04FCE99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46" y="5092556"/>
            <a:ext cx="1890965" cy="1635429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6616343-09EE-7F55-5833-8806BC2C2A70}"/>
              </a:ext>
            </a:extLst>
          </p:cNvPr>
          <p:cNvSpPr txBox="1"/>
          <p:nvPr/>
        </p:nvSpPr>
        <p:spPr>
          <a:xfrm>
            <a:off x="4616697" y="5174395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手形ぺったんをして</a:t>
            </a:r>
            <a:endParaRPr lang="en-US" altLang="ja-JP" sz="2000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00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記念に残る</a:t>
            </a:r>
            <a:r>
              <a:rPr lang="ja-JP" altLang="en-US" sz="200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オリジナルの</a:t>
            </a:r>
            <a:endParaRPr lang="en-US" altLang="ja-JP" sz="2000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うちわを作っちゃお♪</a:t>
            </a:r>
            <a:endParaRPr kumimoji="1" lang="ja-JP" altLang="en-US" sz="2000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E191C34-284A-82B5-4270-D7B3C7E23D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720">
            <a:off x="5224478" y="3222574"/>
            <a:ext cx="1499217" cy="189900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4F5C712-1725-E844-FC1B-A49B3EEC41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0" b="54885"/>
          <a:stretch/>
        </p:blipFill>
        <p:spPr>
          <a:xfrm>
            <a:off x="5425551" y="2763980"/>
            <a:ext cx="1257747" cy="15621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D3FD23A-418D-A71C-B59F-D759C9678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68" y="3722490"/>
            <a:ext cx="1279298" cy="127929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2F5098D-3F37-0A96-02D3-D15E5EE26A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53" y="3325417"/>
            <a:ext cx="1279298" cy="127929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EE1BB9A-C86A-7B0D-6E43-DA35A2B01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58" y="2763980"/>
            <a:ext cx="2443251" cy="2113082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B8BA9D5-6098-B307-1898-D37E6278AFFA}"/>
              </a:ext>
            </a:extLst>
          </p:cNvPr>
          <p:cNvSpPr txBox="1"/>
          <p:nvPr/>
        </p:nvSpPr>
        <p:spPr>
          <a:xfrm>
            <a:off x="8493197" y="484280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実際に在園児が使っている</a:t>
            </a:r>
            <a:endParaRPr lang="en-US" altLang="ja-JP" sz="2000" dirty="0">
              <a:solidFill>
                <a:srgbClr val="FF66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つみきに触れられます♪</a:t>
            </a:r>
            <a:endParaRPr lang="en-US" altLang="ja-JP" sz="2000" dirty="0">
              <a:solidFill>
                <a:srgbClr val="FF66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en-US" altLang="ja-JP" sz="2000" dirty="0"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2000" dirty="0"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歳</a:t>
            </a:r>
            <a:r>
              <a:rPr lang="en-US" altLang="ja-JP" sz="2000" dirty="0"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</a:t>
            </a:r>
            <a:r>
              <a:rPr lang="ja-JP" altLang="en-US" sz="2000" dirty="0"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ヶ月のお友達も</a:t>
            </a:r>
            <a:endParaRPr lang="en-US" altLang="ja-JP" sz="2000" dirty="0">
              <a:solidFill>
                <a:srgbClr val="FF66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FF66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体験しています！</a:t>
            </a:r>
            <a:endParaRPr lang="en-US" altLang="ja-JP" sz="2000" dirty="0">
              <a:solidFill>
                <a:srgbClr val="FF66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5636D187-2B4D-B9C4-158A-66EC8D04A7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11" y="3746147"/>
            <a:ext cx="929093" cy="129996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7FE3945D-CA41-DBE0-B6B9-9BEE1EABD6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92" y="3275591"/>
            <a:ext cx="934459" cy="9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2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73</Words>
  <Application>Microsoft Office PowerPoint</Application>
  <PresentationFormat>ワイド画面</PresentationFormat>
  <Paragraphs>21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HGP創英角ﾎﾟｯﾌﾟ体</vt:lpstr>
      <vt:lpstr>HGS創英角ﾎﾟｯﾌﾟ体</vt:lpstr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 Inc.</dc:creator>
  <cp:lastModifiedBy>lily003</cp:lastModifiedBy>
  <cp:revision>56</cp:revision>
  <dcterms:created xsi:type="dcterms:W3CDTF">2021-02-10T05:50:57Z</dcterms:created>
  <dcterms:modified xsi:type="dcterms:W3CDTF">2022-10-18T08:58:40Z</dcterms:modified>
</cp:coreProperties>
</file>