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F0066"/>
    <a:srgbClr val="0066FF"/>
    <a:srgbClr val="CCFFFF"/>
    <a:srgbClr val="FF66CC"/>
    <a:srgbClr val="FFCCCC"/>
    <a:srgbClr val="FFFF99"/>
    <a:srgbClr val="FF66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5FD-8F9E-4765-AD6D-59E33FAAD4B3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03A6-361F-4A9A-A616-8F91646D3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07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5FD-8F9E-4765-AD6D-59E33FAAD4B3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03A6-361F-4A9A-A616-8F91646D3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149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5FD-8F9E-4765-AD6D-59E33FAAD4B3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03A6-361F-4A9A-A616-8F91646D3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76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5FD-8F9E-4765-AD6D-59E33FAAD4B3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03A6-361F-4A9A-A616-8F91646D3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28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5FD-8F9E-4765-AD6D-59E33FAAD4B3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03A6-361F-4A9A-A616-8F91646D3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39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5FD-8F9E-4765-AD6D-59E33FAAD4B3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03A6-361F-4A9A-A616-8F91646D3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96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5FD-8F9E-4765-AD6D-59E33FAAD4B3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03A6-361F-4A9A-A616-8F91646D3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39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5FD-8F9E-4765-AD6D-59E33FAAD4B3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03A6-361F-4A9A-A616-8F91646D3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1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5FD-8F9E-4765-AD6D-59E33FAAD4B3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03A6-361F-4A9A-A616-8F91646D3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59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5FD-8F9E-4765-AD6D-59E33FAAD4B3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03A6-361F-4A9A-A616-8F91646D3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1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E5FD-8F9E-4765-AD6D-59E33FAAD4B3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03A6-361F-4A9A-A616-8F91646D3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54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2E5FD-8F9E-4765-AD6D-59E33FAAD4B3}" type="datetimeFigureOut">
              <a:rPr kumimoji="1" lang="ja-JP" altLang="en-US" smtClean="0"/>
              <a:t>2023/4/28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C03A6-361F-4A9A-A616-8F91646D3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632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47091" y="193380"/>
            <a:ext cx="18473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sz="88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27006" y="1401510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7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1548"/>
            <a:ext cx="12192000" cy="6919547"/>
          </a:xfrm>
          <a:prstGeom prst="rect">
            <a:avLst/>
          </a:prstGeom>
        </p:spPr>
      </p:pic>
      <p:pic>
        <p:nvPicPr>
          <p:cNvPr id="31" name="Picture 4" descr="\\Server-win\share\アスクル関連\Askul_Parts_1216\DATA\012_912d_eikaiwa\rib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8961" y="906702"/>
            <a:ext cx="9915911" cy="3400052"/>
          </a:xfrm>
          <a:prstGeom prst="rect">
            <a:avLst/>
          </a:prstGeom>
          <a:noFill/>
        </p:spPr>
      </p:pic>
      <p:sp>
        <p:nvSpPr>
          <p:cNvPr id="29" name="テキスト ボックス 28"/>
          <p:cNvSpPr txBox="1"/>
          <p:nvPr/>
        </p:nvSpPr>
        <p:spPr>
          <a:xfrm rot="230624">
            <a:off x="1115820" y="2683820"/>
            <a:ext cx="11059677" cy="1754326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657748"/>
              </a:avLst>
            </a:prstTxWarp>
            <a:spAutoFit/>
          </a:bodyPr>
          <a:lstStyle/>
          <a:p>
            <a:r>
              <a:rPr kumimoji="1" lang="ja-JP" altLang="en-US" sz="4400" b="1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kumimoji="1" lang="ja-JP" altLang="en-US" sz="5400" b="1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    　 </a:t>
            </a:r>
            <a:r>
              <a:rPr kumimoji="1" lang="ja-JP" altLang="en-US" sz="7200" b="1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66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５月２７日（土）</a:t>
            </a:r>
            <a:endParaRPr kumimoji="1" lang="en-US" altLang="ja-JP" sz="6600" b="1" dirty="0" smtClean="0">
              <a:ln w="22225">
                <a:solidFill>
                  <a:schemeClr val="bg1"/>
                </a:solidFill>
                <a:prstDash val="solid"/>
              </a:ln>
              <a:solidFill>
                <a:srgbClr val="FF66CC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6600" b="1" dirty="0" smtClean="0">
                <a:ln w="22225">
                  <a:solidFill>
                    <a:srgbClr val="0066FF"/>
                  </a:solidFill>
                  <a:prstDash val="solid"/>
                </a:ln>
                <a:solidFill>
                  <a:srgbClr val="00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３つの未就園児教室 </a:t>
            </a:r>
            <a:r>
              <a:rPr kumimoji="1" lang="ja-JP" altLang="en-US" sz="6600" b="1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体験開催！</a:t>
            </a:r>
            <a:endParaRPr kumimoji="1" lang="ja-JP" altLang="en-US" sz="6600" b="1" dirty="0">
              <a:ln w="22225">
                <a:solidFill>
                  <a:schemeClr val="bg1"/>
                </a:solidFill>
                <a:prstDash val="solid"/>
              </a:ln>
              <a:solidFill>
                <a:srgbClr val="FF66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8" name="楕円 37"/>
          <p:cNvSpPr/>
          <p:nvPr/>
        </p:nvSpPr>
        <p:spPr>
          <a:xfrm>
            <a:off x="846629" y="3306412"/>
            <a:ext cx="3068514" cy="2844910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solidFill>
                  <a:srgbClr val="FF6600"/>
                </a:solidFill>
              </a:ln>
            </a:endParaRPr>
          </a:p>
        </p:txBody>
      </p:sp>
      <p:sp>
        <p:nvSpPr>
          <p:cNvPr id="39" name="楕円 38"/>
          <p:cNvSpPr/>
          <p:nvPr/>
        </p:nvSpPr>
        <p:spPr>
          <a:xfrm>
            <a:off x="7928084" y="3382510"/>
            <a:ext cx="3107420" cy="2882294"/>
          </a:xfrm>
          <a:prstGeom prst="ellipse">
            <a:avLst/>
          </a:prstGeom>
          <a:solidFill>
            <a:srgbClr val="CCFFFF"/>
          </a:solidFill>
          <a:ln w="381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楕円 39"/>
          <p:cNvSpPr/>
          <p:nvPr/>
        </p:nvSpPr>
        <p:spPr>
          <a:xfrm>
            <a:off x="4379308" y="3235686"/>
            <a:ext cx="3110291" cy="2811425"/>
          </a:xfrm>
          <a:prstGeom prst="ellipse">
            <a:avLst/>
          </a:prstGeom>
          <a:solidFill>
            <a:srgbClr val="FFCCCC"/>
          </a:solidFill>
          <a:ln w="381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080703" y="4015389"/>
            <a:ext cx="19704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b="1" dirty="0">
                <a:ln w="22225">
                  <a:solidFill>
                    <a:srgbClr val="FF0066"/>
                  </a:solidFill>
                  <a:prstDash val="solid"/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リリー</a:t>
            </a:r>
            <a:endParaRPr kumimoji="1" lang="en-US" altLang="ja-JP" sz="6000" b="1" dirty="0" smtClean="0">
              <a:ln w="22225">
                <a:solidFill>
                  <a:srgbClr val="FF0066"/>
                </a:solidFill>
                <a:prstDash val="solid"/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259392" y="3927472"/>
            <a:ext cx="222689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 smtClean="0">
                <a:ln w="22225">
                  <a:solidFill>
                    <a:srgbClr val="FF3300"/>
                  </a:solidFill>
                  <a:prstDash val="solid"/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なかよし</a:t>
            </a:r>
            <a:endParaRPr kumimoji="1" lang="en-US" altLang="ja-JP" sz="4400" b="1" dirty="0" smtClean="0">
              <a:ln w="22225">
                <a:solidFill>
                  <a:srgbClr val="FF3300"/>
                </a:solidFill>
                <a:prstDash val="solid"/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en-US" altLang="ja-JP" sz="4400" b="1" dirty="0">
                <a:ln w="22225">
                  <a:solidFill>
                    <a:srgbClr val="FF3300"/>
                  </a:solidFill>
                  <a:prstDash val="solid"/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400" b="1" dirty="0" smtClean="0">
                <a:ln w="22225">
                  <a:solidFill>
                    <a:srgbClr val="FF3300"/>
                  </a:solidFill>
                  <a:prstDash val="solid"/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kumimoji="1" lang="ja-JP" altLang="en-US" sz="4400" b="1" dirty="0" smtClean="0">
                <a:ln w="22225">
                  <a:solidFill>
                    <a:srgbClr val="FF3300"/>
                  </a:solidFill>
                  <a:prstDash val="solid"/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教室</a:t>
            </a:r>
            <a:endParaRPr kumimoji="1" lang="ja-JP" altLang="en-US" sz="4400" b="1" dirty="0">
              <a:ln w="22225">
                <a:solidFill>
                  <a:srgbClr val="FF3300"/>
                </a:solidFill>
                <a:prstDash val="solid"/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281229" y="4048305"/>
            <a:ext cx="246093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 smtClean="0">
                <a:ln w="22225">
                  <a:solidFill>
                    <a:srgbClr val="0000FF"/>
                  </a:solidFill>
                  <a:prstDash val="solid"/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ドルフィン</a:t>
            </a:r>
            <a:endParaRPr lang="en-US" altLang="ja-JP" sz="4400" b="1" dirty="0" smtClean="0">
              <a:ln w="22225">
                <a:solidFill>
                  <a:srgbClr val="0000FF"/>
                </a:solidFill>
                <a:prstDash val="solid"/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b="1" dirty="0">
                <a:ln w="22225">
                  <a:solidFill>
                    <a:srgbClr val="0000FF"/>
                  </a:solidFill>
                  <a:prstDash val="solid"/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4400" b="1" dirty="0" smtClean="0">
                <a:ln w="22225">
                  <a:solidFill>
                    <a:srgbClr val="0000FF"/>
                  </a:solidFill>
                  <a:prstDash val="solid"/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クラブ</a:t>
            </a:r>
            <a:endParaRPr kumimoji="1" lang="en-US" altLang="ja-JP" sz="4400" b="1" dirty="0" smtClean="0">
              <a:ln w="22225">
                <a:solidFill>
                  <a:srgbClr val="0000FF"/>
                </a:solidFill>
                <a:prstDash val="solid"/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4" name="雲 43"/>
          <p:cNvSpPr/>
          <p:nvPr/>
        </p:nvSpPr>
        <p:spPr>
          <a:xfrm rot="870166">
            <a:off x="8848306" y="159003"/>
            <a:ext cx="3217985" cy="1890346"/>
          </a:xfrm>
          <a:prstGeom prst="cloud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 rot="581152">
            <a:off x="9305084" y="276722"/>
            <a:ext cx="252505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３つの教室を</a:t>
            </a:r>
            <a:endParaRPr kumimoji="1"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一度</a:t>
            </a:r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</a:t>
            </a:r>
            <a:endParaRPr kumimoji="1" lang="en-US" altLang="ja-JP" sz="3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体験できる！</a:t>
            </a:r>
            <a:endParaRPr kumimoji="1" lang="ja-JP" altLang="en-US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8" name="雲 47"/>
          <p:cNvSpPr/>
          <p:nvPr/>
        </p:nvSpPr>
        <p:spPr>
          <a:xfrm rot="20936589">
            <a:off x="-26319" y="118638"/>
            <a:ext cx="3665437" cy="2050475"/>
          </a:xfrm>
          <a:prstGeom prst="cloud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 rot="20881392">
            <a:off x="173826" y="398494"/>
            <a:ext cx="4121641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000" dirty="0" smtClean="0"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ぜひご家族で</a:t>
            </a:r>
            <a:endParaRPr lang="en-US" altLang="ja-JP" sz="3000" dirty="0" smtClean="0">
              <a:solidFill>
                <a:srgbClr val="00B0F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遊び</a:t>
            </a:r>
            <a:r>
              <a:rPr kumimoji="1" lang="ja-JP" altLang="en-US" sz="3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にお越しください♪</a:t>
            </a:r>
            <a:endParaRPr kumimoji="1" lang="en-US" altLang="ja-JP" sz="30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092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9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HP Inc.</dc:creator>
  <cp:lastModifiedBy>lily003</cp:lastModifiedBy>
  <cp:revision>41</cp:revision>
  <dcterms:created xsi:type="dcterms:W3CDTF">2021-02-10T05:50:57Z</dcterms:created>
  <dcterms:modified xsi:type="dcterms:W3CDTF">2023-04-29T00:49:09Z</dcterms:modified>
</cp:coreProperties>
</file>